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9" r:id="rId2"/>
    <p:sldId id="258" r:id="rId3"/>
    <p:sldId id="257" r:id="rId4"/>
    <p:sldId id="279" r:id="rId5"/>
    <p:sldId id="261" r:id="rId6"/>
    <p:sldId id="262" r:id="rId7"/>
    <p:sldId id="263" r:id="rId8"/>
    <p:sldId id="278" r:id="rId9"/>
  </p:sldIdLst>
  <p:sldSz cx="9144000" cy="5143500" type="screen16x9"/>
  <p:notesSz cx="6858000" cy="9144000"/>
  <p:embeddedFontLst>
    <p:embeddedFont>
      <p:font typeface="Raleway Thin" panose="020B0604020202020204" charset="0"/>
      <p:regular r:id="rId11"/>
      <p:bold r:id="rId12"/>
      <p:italic r:id="rId13"/>
      <p:boldItalic r:id="rId14"/>
    </p:embeddedFont>
    <p:embeddedFont>
      <p:font typeface="Barlow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arlow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B7B9-7AAB-4E71-8935-5ACDFAD8A81C}">
  <a:tblStyle styleId="{5CD5B7B9-7AAB-4E71-8935-5ACDFAD8A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62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12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97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51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4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15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1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17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77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20492" y="2220106"/>
            <a:ext cx="4676700" cy="676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Course Outline</a:t>
            </a:r>
            <a:endParaRPr dirty="0"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690626" y="2900041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34317"/>
              </p:ext>
            </p:extLst>
          </p:nvPr>
        </p:nvGraphicFramePr>
        <p:xfrm>
          <a:off x="72428" y="3811509"/>
          <a:ext cx="5685576" cy="457200"/>
        </p:xfrm>
        <a:graphic>
          <a:graphicData uri="http://schemas.openxmlformats.org/drawingml/2006/table">
            <a:tbl>
              <a:tblPr/>
              <a:tblGrid>
                <a:gridCol w="5685576"/>
              </a:tblGrid>
              <a:tr h="24444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Module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Name : KISWAHILI KWA WAANDISHI WA HABARI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Module Code: JST04104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02" y="4354548"/>
            <a:ext cx="762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 rot="1045419">
            <a:off x="403352" y="957002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" sz="2000" dirty="0">
                <a:latin typeface="Times New Roman" pitchFamily="18" charset="0"/>
                <a:cs typeface="Times New Roman" pitchFamily="18" charset="0"/>
              </a:rPr>
              <a:t>OBJECTIVE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57350"/>
            <a:ext cx="2909250" cy="3448000"/>
          </a:xfrm>
        </p:spPr>
        <p:txBody>
          <a:bodyPr/>
          <a:lstStyle/>
          <a:p>
            <a:r>
              <a:rPr lang="en-US" dirty="0" err="1" smtClean="0"/>
              <a:t>Kuelewa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kutambua</a:t>
            </a:r>
            <a:r>
              <a:rPr lang="en-US" dirty="0" smtClean="0"/>
              <a:t> </a:t>
            </a:r>
            <a:r>
              <a:rPr lang="en-US" dirty="0" err="1" smtClean="0"/>
              <a:t>chimbuko</a:t>
            </a:r>
            <a:r>
              <a:rPr lang="en-US" dirty="0" smtClean="0"/>
              <a:t> la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Kiswahili.</a:t>
            </a:r>
          </a:p>
          <a:p>
            <a:r>
              <a:rPr lang="en-US" dirty="0" err="1" smtClean="0"/>
              <a:t>Kutambua</a:t>
            </a:r>
            <a:r>
              <a:rPr lang="en-US" dirty="0" smtClean="0"/>
              <a:t> </a:t>
            </a:r>
            <a:r>
              <a:rPr lang="en-US" dirty="0" err="1" smtClean="0"/>
              <a:t>kukua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nchi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Mashariki</a:t>
            </a:r>
            <a:r>
              <a:rPr lang="en-US" dirty="0" smtClean="0"/>
              <a:t> </a:t>
            </a:r>
            <a:r>
              <a:rPr lang="en-US" dirty="0" err="1" smtClean="0"/>
              <a:t>kabla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baada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uhuru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Kutambua</a:t>
            </a:r>
            <a:r>
              <a:rPr lang="en-US" dirty="0" smtClean="0"/>
              <a:t> </a:t>
            </a:r>
            <a:r>
              <a:rPr lang="en-US" dirty="0" err="1" smtClean="0"/>
              <a:t>mitindo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namna</a:t>
            </a:r>
            <a:r>
              <a:rPr lang="en-US" dirty="0"/>
              <a:t> </a:t>
            </a:r>
            <a:r>
              <a:rPr lang="en-US" dirty="0" err="1" smtClean="0"/>
              <a:t>inavyotumika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vyombo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 smtClean="0"/>
              <a:t>.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290250" y="1657350"/>
            <a:ext cx="2958150" cy="3448000"/>
          </a:xfrm>
        </p:spPr>
        <p:txBody>
          <a:bodyPr/>
          <a:lstStyle/>
          <a:p>
            <a:r>
              <a:rPr lang="en-US" dirty="0" err="1" smtClean="0"/>
              <a:t>Kujifunza</a:t>
            </a:r>
            <a:r>
              <a:rPr lang="en-US" dirty="0" smtClean="0"/>
              <a:t> </a:t>
            </a:r>
            <a:r>
              <a:rPr lang="en-US" dirty="0" err="1" smtClean="0"/>
              <a:t>umahiri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kuzungumza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Kiswahili.</a:t>
            </a:r>
            <a:endParaRPr lang="en-US" dirty="0"/>
          </a:p>
          <a:p>
            <a:r>
              <a:rPr lang="en-US" dirty="0" err="1" smtClean="0"/>
              <a:t>Kujifunza</a:t>
            </a:r>
            <a:r>
              <a:rPr lang="en-US" dirty="0" smtClean="0"/>
              <a:t> </a:t>
            </a:r>
            <a:r>
              <a:rPr lang="en-US" dirty="0" err="1" smtClean="0"/>
              <a:t>tafsiri</a:t>
            </a:r>
            <a:r>
              <a:rPr lang="en-US" dirty="0" smtClean="0"/>
              <a:t>,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matumizi</a:t>
            </a:r>
            <a:r>
              <a:rPr lang="en-US" dirty="0" smtClean="0"/>
              <a:t> </a:t>
            </a:r>
            <a:r>
              <a:rPr lang="en-US" dirty="0" err="1" smtClean="0"/>
              <a:t>yake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vyombo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endParaRPr lang="en-US" dirty="0"/>
          </a:p>
          <a:p>
            <a:r>
              <a:rPr lang="en-US" dirty="0" err="1" smtClean="0"/>
              <a:t>Kujifunza</a:t>
            </a:r>
            <a:r>
              <a:rPr lang="en-US" dirty="0" smtClean="0"/>
              <a:t> </a:t>
            </a:r>
            <a:r>
              <a:rPr lang="en-US" dirty="0" err="1" smtClean="0"/>
              <a:t>ujuzi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kusikiliza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kujieleza</a:t>
            </a:r>
            <a:r>
              <a:rPr lang="en-US" dirty="0" smtClean="0"/>
              <a:t> </a:t>
            </a:r>
            <a:r>
              <a:rPr lang="en-US" dirty="0" err="1" smtClean="0"/>
              <a:t>vema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uandishi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6042564" y="1657350"/>
            <a:ext cx="2949036" cy="3017400"/>
          </a:xfrm>
        </p:spPr>
        <p:txBody>
          <a:bodyPr/>
          <a:lstStyle/>
          <a:p>
            <a:r>
              <a:rPr lang="en-US" dirty="0" err="1" smtClean="0"/>
              <a:t>Kuelewa</a:t>
            </a:r>
            <a:r>
              <a:rPr lang="en-US" dirty="0" smtClean="0"/>
              <a:t> </a:t>
            </a:r>
            <a:r>
              <a:rPr lang="en-US" dirty="0" err="1" smtClean="0"/>
              <a:t>taratibu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tungo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Kiswahili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namnagani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uandishi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vyombo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/>
              <a:t>.</a:t>
            </a:r>
          </a:p>
          <a:p>
            <a:r>
              <a:rPr lang="en-US" dirty="0" err="1" smtClean="0"/>
              <a:t>Kuelewa</a:t>
            </a:r>
            <a:r>
              <a:rPr lang="en-US" dirty="0" smtClean="0"/>
              <a:t> </a:t>
            </a:r>
            <a:r>
              <a:rPr lang="en-US" dirty="0" err="1" smtClean="0"/>
              <a:t>makosa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kisarufi</a:t>
            </a:r>
            <a:r>
              <a:rPr lang="en-US" dirty="0" smtClean="0"/>
              <a:t> </a:t>
            </a:r>
            <a:r>
              <a:rPr lang="en-US" dirty="0" err="1" smtClean="0"/>
              <a:t>yanayofanywa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uandishi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namna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kuyaepuka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461576" y="1587411"/>
            <a:ext cx="6091624" cy="31941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Chimbuko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Kiswahili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nchini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Tanzania.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Kukua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kuenea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Kiswahili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nchi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Afrika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Mashariki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Mitindo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mbalimbali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lugha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inavyotumika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vyombo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Umahri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kuzungumza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lugha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Kiswahili.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Tfsiri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Uandishi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Ujuzi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kusikiliza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kujieleza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Kiswahili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Uandishi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385334" y="91112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MODULE DESCRIPTION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461576" y="1587411"/>
            <a:ext cx="6091624" cy="31941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Matumizi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istilahi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lahaja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kama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nyenzo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uandishi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Kiswahili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Uandishi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Makosa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mbalimbali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kisarufi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yanayofanywa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uandishi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385334" y="91112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MODULE DESCRIPTION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971800" cy="16770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Assignments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b="1" dirty="0" smtClean="0">
                <a:latin typeface="Times New Roman" pitchFamily="18" charset="0"/>
                <a:cs typeface="Times New Roman" pitchFamily="18" charset="0"/>
              </a:rPr>
              <a:t>ndividual works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Presentation 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CONTEXT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379;p14"/>
          <p:cNvSpPr txBox="1">
            <a:spLocks/>
          </p:cNvSpPr>
          <p:nvPr/>
        </p:nvSpPr>
        <p:spPr>
          <a:xfrm rot="1045419">
            <a:off x="377509" y="951150"/>
            <a:ext cx="7757308" cy="2897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 MATERIALS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788652"/>
            <a:ext cx="2819400" cy="17642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TEST BOOKS</a:t>
            </a:r>
          </a:p>
          <a:p>
            <a:pPr marL="342900" lvl="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HANDOUTS</a:t>
            </a: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152399" y="1581150"/>
            <a:ext cx="2788832" cy="32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CONTINOUSLY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ASSESSMENT 60%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Lengo lake ni kuimarisha mchakato wa mafunzo kwa kuwapa wanafunzi mitihani, majaribio na kazi mbalimbali za kufanya kwa yale wanayojifunza.</a:t>
            </a:r>
          </a:p>
          <a:p>
            <a:pPr marL="171450" indent="-1714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Mwanafunzi anapaswa apate ufaulu wa alama zisizopungua 30% kati ya 60% ili aweze kufanya mtihani wa mwisho wa muhula</a:t>
            </a:r>
            <a:r>
              <a:rPr lang="en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648419" y="1581150"/>
            <a:ext cx="2752381" cy="32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 EXAMS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MARKS 40%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Mtihani huu unafanywa kwa saa (2) chini ya usimamizi.</a:t>
            </a:r>
          </a:p>
          <a:p>
            <a:pPr marL="171450" indent="-171450"/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Mwanafunzi anapaswa apate ufaulu wa alama zisizopungua 20% kati ya 40% ili aweze kuendelea na muhula mwingine.</a:t>
            </a:r>
            <a:r>
              <a:rPr lang="e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379;p14"/>
          <p:cNvSpPr txBox="1">
            <a:spLocks/>
          </p:cNvSpPr>
          <p:nvPr/>
        </p:nvSpPr>
        <p:spPr>
          <a:xfrm rot="1045419">
            <a:off x="706630" y="911939"/>
            <a:ext cx="7757308" cy="289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INTEGRATED METHODS OF ASSESSMENT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3048000" cy="907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Any questions</a:t>
            </a:r>
            <a:r>
              <a:rPr lang="en" sz="3600" b="1" dirty="0" smtClean="0">
                <a:solidFill>
                  <a:schemeClr val="accent1"/>
                </a:solidFill>
                <a:latin typeface="Times New Roman" pitchFamily="18" charset="0"/>
                <a:ea typeface="Barlow"/>
                <a:cs typeface="Times New Roman" pitchFamily="18" charset="0"/>
                <a:sym typeface="Barlow"/>
              </a:rPr>
              <a:t>?</a:t>
            </a:r>
            <a:endParaRPr sz="3600" b="1" dirty="0">
              <a:solidFill>
                <a:schemeClr val="accent1"/>
              </a:solidFill>
              <a:latin typeface="Times New Roman" pitchFamily="18" charset="0"/>
              <a:ea typeface="Barlow"/>
              <a:cs typeface="Times New Roman" pitchFamily="18" charset="0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336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Raleway Thin</vt:lpstr>
      <vt:lpstr>Barlow</vt:lpstr>
      <vt:lpstr>Wingdings</vt:lpstr>
      <vt:lpstr>Calibri</vt:lpstr>
      <vt:lpstr>Barlow Light</vt:lpstr>
      <vt:lpstr>Times New Roman</vt:lpstr>
      <vt:lpstr>Gaoler template</vt:lpstr>
      <vt:lpstr>Course Outline</vt:lpstr>
      <vt:lpstr>MODULE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ICT OFFICER</dc:creator>
  <cp:lastModifiedBy>Microsoft account</cp:lastModifiedBy>
  <cp:revision>40</cp:revision>
  <dcterms:modified xsi:type="dcterms:W3CDTF">2022-02-16T05:18:11Z</dcterms:modified>
</cp:coreProperties>
</file>